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8"/>
  </p:handout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72" r:id="rId9"/>
    <p:sldId id="267" r:id="rId10"/>
    <p:sldId id="261" r:id="rId11"/>
    <p:sldId id="266" r:id="rId12"/>
    <p:sldId id="277" r:id="rId13"/>
    <p:sldId id="262" r:id="rId14"/>
    <p:sldId id="281" r:id="rId15"/>
    <p:sldId id="263" r:id="rId16"/>
    <p:sldId id="273" r:id="rId17"/>
    <p:sldId id="274" r:id="rId18"/>
    <p:sldId id="278" r:id="rId19"/>
    <p:sldId id="268" r:id="rId20"/>
    <p:sldId id="269" r:id="rId21"/>
    <p:sldId id="270" r:id="rId22"/>
    <p:sldId id="280" r:id="rId23"/>
    <p:sldId id="271" r:id="rId24"/>
    <p:sldId id="279" r:id="rId25"/>
    <p:sldId id="275" r:id="rId26"/>
    <p:sldId id="276" r:id="rId2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86" d="100"/>
          <a:sy n="86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MacKenzie" userId="be28667b3153ab61" providerId="LiveId" clId="{579AA06D-4C9F-4372-8AFE-D9742E40E6B3}"/>
    <pc:docChg chg="undo custSel addSld modSld">
      <pc:chgData name="Connor MacKenzie" userId="be28667b3153ab61" providerId="LiveId" clId="{579AA06D-4C9F-4372-8AFE-D9742E40E6B3}" dt="2020-12-23T21:51:57.080" v="81" actId="1076"/>
      <pc:docMkLst>
        <pc:docMk/>
      </pc:docMkLst>
      <pc:sldChg chg="modSp mod">
        <pc:chgData name="Connor MacKenzie" userId="be28667b3153ab61" providerId="LiveId" clId="{579AA06D-4C9F-4372-8AFE-D9742E40E6B3}" dt="2020-12-23T21:08:26.817" v="55" actId="20577"/>
        <pc:sldMkLst>
          <pc:docMk/>
          <pc:sldMk cId="0" sldId="257"/>
        </pc:sldMkLst>
        <pc:spChg chg="mod">
          <ac:chgData name="Connor MacKenzie" userId="be28667b3153ab61" providerId="LiveId" clId="{579AA06D-4C9F-4372-8AFE-D9742E40E6B3}" dt="2020-12-23T21:08:26.817" v="55" actId="20577"/>
          <ac:spMkLst>
            <pc:docMk/>
            <pc:sldMk cId="0" sldId="257"/>
            <ac:spMk id="4098" creationId="{00000000-0000-0000-0000-000000000000}"/>
          </ac:spMkLst>
        </pc:spChg>
      </pc:sldChg>
      <pc:sldChg chg="modSp mod">
        <pc:chgData name="Connor MacKenzie" userId="be28667b3153ab61" providerId="LiveId" clId="{579AA06D-4C9F-4372-8AFE-D9742E40E6B3}" dt="2020-12-23T21:08:41.921" v="56" actId="20577"/>
        <pc:sldMkLst>
          <pc:docMk/>
          <pc:sldMk cId="1628873660" sldId="259"/>
        </pc:sldMkLst>
        <pc:spChg chg="mod">
          <ac:chgData name="Connor MacKenzie" userId="be28667b3153ab61" providerId="LiveId" clId="{579AA06D-4C9F-4372-8AFE-D9742E40E6B3}" dt="2020-12-23T21:08:41.921" v="56" actId="20577"/>
          <ac:spMkLst>
            <pc:docMk/>
            <pc:sldMk cId="1628873660" sldId="259"/>
            <ac:spMk id="5123" creationId="{00000000-0000-0000-0000-000000000000}"/>
          </ac:spMkLst>
        </pc:spChg>
      </pc:sldChg>
      <pc:sldChg chg="addSp delSp modSp mod">
        <pc:chgData name="Connor MacKenzie" userId="be28667b3153ab61" providerId="LiveId" clId="{579AA06D-4C9F-4372-8AFE-D9742E40E6B3}" dt="2020-12-23T21:41:51.629" v="66" actId="478"/>
        <pc:sldMkLst>
          <pc:docMk/>
          <pc:sldMk cId="657051282" sldId="262"/>
        </pc:sldMkLst>
        <pc:spChg chg="add del mod">
          <ac:chgData name="Connor MacKenzie" userId="be28667b3153ab61" providerId="LiveId" clId="{579AA06D-4C9F-4372-8AFE-D9742E40E6B3}" dt="2020-12-23T21:41:28.615" v="60" actId="931"/>
          <ac:spMkLst>
            <pc:docMk/>
            <pc:sldMk cId="657051282" sldId="262"/>
            <ac:spMk id="4" creationId="{72F9E407-8765-4537-B8CA-9D211AEE52FC}"/>
          </ac:spMkLst>
        </pc:spChg>
        <pc:picChg chg="del">
          <ac:chgData name="Connor MacKenzie" userId="be28667b3153ab61" providerId="LiveId" clId="{579AA06D-4C9F-4372-8AFE-D9742E40E6B3}" dt="2020-12-23T21:41:01.440" v="57" actId="478"/>
          <ac:picMkLst>
            <pc:docMk/>
            <pc:sldMk cId="657051282" sldId="262"/>
            <ac:picMk id="6" creationId="{DDC05231-F665-4936-905F-85B00C1003FF}"/>
          </ac:picMkLst>
        </pc:picChg>
        <pc:picChg chg="add mod">
          <ac:chgData name="Connor MacKenzie" userId="be28667b3153ab61" providerId="LiveId" clId="{579AA06D-4C9F-4372-8AFE-D9742E40E6B3}" dt="2020-12-23T21:41:34.716" v="62" actId="1076"/>
          <ac:picMkLst>
            <pc:docMk/>
            <pc:sldMk cId="657051282" sldId="262"/>
            <ac:picMk id="7" creationId="{4B426A0B-D197-4F67-911E-EC8BCC9A3F5A}"/>
          </ac:picMkLst>
        </pc:picChg>
        <pc:picChg chg="add mod">
          <ac:chgData name="Connor MacKenzie" userId="be28667b3153ab61" providerId="LiveId" clId="{579AA06D-4C9F-4372-8AFE-D9742E40E6B3}" dt="2020-12-23T21:41:40.872" v="63" actId="1076"/>
          <ac:picMkLst>
            <pc:docMk/>
            <pc:sldMk cId="657051282" sldId="262"/>
            <ac:picMk id="9" creationId="{CDE7DF93-FAFF-44C1-AC86-34DBE1546E75}"/>
          </ac:picMkLst>
        </pc:picChg>
        <pc:picChg chg="add del mod">
          <ac:chgData name="Connor MacKenzie" userId="be28667b3153ab61" providerId="LiveId" clId="{579AA06D-4C9F-4372-8AFE-D9742E40E6B3}" dt="2020-12-23T21:41:50.896" v="65" actId="478"/>
          <ac:picMkLst>
            <pc:docMk/>
            <pc:sldMk cId="657051282" sldId="262"/>
            <ac:picMk id="11" creationId="{3A8F8A45-419C-45D2-A300-206ECA09A826}"/>
          </ac:picMkLst>
        </pc:picChg>
        <pc:picChg chg="del mod modCrop">
          <ac:chgData name="Connor MacKenzie" userId="be28667b3153ab61" providerId="LiveId" clId="{579AA06D-4C9F-4372-8AFE-D9742E40E6B3}" dt="2020-12-23T21:41:51.629" v="66" actId="478"/>
          <ac:picMkLst>
            <pc:docMk/>
            <pc:sldMk cId="657051282" sldId="262"/>
            <ac:picMk id="12" creationId="{BA0BD573-C4D3-4E24-A5B0-6A49D406AE46}"/>
          </ac:picMkLst>
        </pc:picChg>
      </pc:sldChg>
      <pc:sldChg chg="addSp modSp mod">
        <pc:chgData name="Connor MacKenzie" userId="be28667b3153ab61" providerId="LiveId" clId="{579AA06D-4C9F-4372-8AFE-D9742E40E6B3}" dt="2020-12-23T21:51:57.080" v="81" actId="1076"/>
        <pc:sldMkLst>
          <pc:docMk/>
          <pc:sldMk cId="2281404689" sldId="263"/>
        </pc:sldMkLst>
        <pc:picChg chg="add mod">
          <ac:chgData name="Connor MacKenzie" userId="be28667b3153ab61" providerId="LiveId" clId="{579AA06D-4C9F-4372-8AFE-D9742E40E6B3}" dt="2020-12-23T21:51:57.080" v="81" actId="1076"/>
          <ac:picMkLst>
            <pc:docMk/>
            <pc:sldMk cId="2281404689" sldId="263"/>
            <ac:picMk id="4" creationId="{A9D56219-7886-4EC1-8613-D4E95841A31A}"/>
          </ac:picMkLst>
        </pc:picChg>
        <pc:picChg chg="mod modCrop">
          <ac:chgData name="Connor MacKenzie" userId="be28667b3153ab61" providerId="LiveId" clId="{579AA06D-4C9F-4372-8AFE-D9742E40E6B3}" dt="2020-12-23T21:47:33.431" v="75" actId="1076"/>
          <ac:picMkLst>
            <pc:docMk/>
            <pc:sldMk cId="2281404689" sldId="263"/>
            <ac:picMk id="7" creationId="{E687AF58-91C6-4ADB-9840-3FDB7FB7F73D}"/>
          </ac:picMkLst>
        </pc:picChg>
      </pc:sldChg>
      <pc:sldChg chg="modSp add mod">
        <pc:chgData name="Connor MacKenzie" userId="be28667b3153ab61" providerId="LiveId" clId="{579AA06D-4C9F-4372-8AFE-D9742E40E6B3}" dt="2020-12-23T13:59:38.572" v="20" actId="14826"/>
        <pc:sldMkLst>
          <pc:docMk/>
          <pc:sldMk cId="1632240946" sldId="279"/>
        </pc:sldMkLst>
        <pc:spChg chg="mod">
          <ac:chgData name="Connor MacKenzie" userId="be28667b3153ab61" providerId="LiveId" clId="{579AA06D-4C9F-4372-8AFE-D9742E40E6B3}" dt="2020-12-23T13:59:04.116" v="18" actId="20577"/>
          <ac:spMkLst>
            <pc:docMk/>
            <pc:sldMk cId="1632240946" sldId="279"/>
            <ac:spMk id="2" creationId="{C22A75C5-54E8-4927-B784-7E6EE969D311}"/>
          </ac:spMkLst>
        </pc:spChg>
        <pc:picChg chg="mod">
          <ac:chgData name="Connor MacKenzie" userId="be28667b3153ab61" providerId="LiveId" clId="{579AA06D-4C9F-4372-8AFE-D9742E40E6B3}" dt="2020-12-23T13:59:38.572" v="20" actId="14826"/>
          <ac:picMkLst>
            <pc:docMk/>
            <pc:sldMk cId="1632240946" sldId="279"/>
            <ac:picMk id="6" creationId="{AB9D17B0-D324-474E-A7D9-CB4EA273B7E4}"/>
          </ac:picMkLst>
        </pc:picChg>
        <pc:picChg chg="mod">
          <ac:chgData name="Connor MacKenzie" userId="be28667b3153ab61" providerId="LiveId" clId="{579AA06D-4C9F-4372-8AFE-D9742E40E6B3}" dt="2020-12-23T13:59:29.002" v="19" actId="14826"/>
          <ac:picMkLst>
            <pc:docMk/>
            <pc:sldMk cId="1632240946" sldId="279"/>
            <ac:picMk id="8" creationId="{8C36AA57-255C-4B00-A3E8-64BBE4A18A67}"/>
          </ac:picMkLst>
        </pc:picChg>
      </pc:sldChg>
      <pc:sldChg chg="addSp delSp modSp new mod">
        <pc:chgData name="Connor MacKenzie" userId="be28667b3153ab61" providerId="LiveId" clId="{579AA06D-4C9F-4372-8AFE-D9742E40E6B3}" dt="2020-12-23T14:00:27.916" v="49" actId="20577"/>
        <pc:sldMkLst>
          <pc:docMk/>
          <pc:sldMk cId="3856818635" sldId="280"/>
        </pc:sldMkLst>
        <pc:spChg chg="mod">
          <ac:chgData name="Connor MacKenzie" userId="be28667b3153ab61" providerId="LiveId" clId="{579AA06D-4C9F-4372-8AFE-D9742E40E6B3}" dt="2020-12-23T14:00:27.916" v="49" actId="20577"/>
          <ac:spMkLst>
            <pc:docMk/>
            <pc:sldMk cId="3856818635" sldId="280"/>
            <ac:spMk id="2" creationId="{101242A3-7AAB-4DBF-BE97-97392B01E526}"/>
          </ac:spMkLst>
        </pc:spChg>
        <pc:spChg chg="add del">
          <ac:chgData name="Connor MacKenzie" userId="be28667b3153ab61" providerId="LiveId" clId="{579AA06D-4C9F-4372-8AFE-D9742E40E6B3}" dt="2020-12-23T14:00:16.347" v="43" actId="931"/>
          <ac:spMkLst>
            <pc:docMk/>
            <pc:sldMk cId="3856818635" sldId="280"/>
            <ac:spMk id="3" creationId="{60224EA0-B29E-4EE2-94E5-BED955926346}"/>
          </ac:spMkLst>
        </pc:spChg>
        <pc:picChg chg="add mod">
          <ac:chgData name="Connor MacKenzie" userId="be28667b3153ab61" providerId="LiveId" clId="{579AA06D-4C9F-4372-8AFE-D9742E40E6B3}" dt="2020-12-23T14:00:24.380" v="48" actId="14100"/>
          <ac:picMkLst>
            <pc:docMk/>
            <pc:sldMk cId="3856818635" sldId="280"/>
            <ac:picMk id="5" creationId="{24A38DD2-EC19-43EB-BF0C-4DD75A6E662F}"/>
          </ac:picMkLst>
        </pc:picChg>
      </pc:sldChg>
      <pc:sldChg chg="addSp delSp modSp add mod">
        <pc:chgData name="Connor MacKenzie" userId="be28667b3153ab61" providerId="LiveId" clId="{579AA06D-4C9F-4372-8AFE-D9742E40E6B3}" dt="2020-12-23T21:50:52.501" v="79" actId="1076"/>
        <pc:sldMkLst>
          <pc:docMk/>
          <pc:sldMk cId="2837966840" sldId="281"/>
        </pc:sldMkLst>
        <pc:spChg chg="add del mod">
          <ac:chgData name="Connor MacKenzie" userId="be28667b3153ab61" providerId="LiveId" clId="{579AA06D-4C9F-4372-8AFE-D9742E40E6B3}" dt="2020-12-23T21:42:01.081" v="69" actId="478"/>
          <ac:spMkLst>
            <pc:docMk/>
            <pc:sldMk cId="2837966840" sldId="281"/>
            <ac:spMk id="4" creationId="{55E14EAD-DAB2-4840-93FA-60C03C3E90DF}"/>
          </ac:spMkLst>
        </pc:spChg>
        <pc:picChg chg="add mod">
          <ac:chgData name="Connor MacKenzie" userId="be28667b3153ab61" providerId="LiveId" clId="{579AA06D-4C9F-4372-8AFE-D9742E40E6B3}" dt="2020-12-23T21:50:52.501" v="79" actId="1076"/>
          <ac:picMkLst>
            <pc:docMk/>
            <pc:sldMk cId="2837966840" sldId="281"/>
            <ac:picMk id="6" creationId="{7E5FA6A4-7A73-4923-89AD-2AF262B2B984}"/>
          </ac:picMkLst>
        </pc:picChg>
        <pc:picChg chg="del">
          <ac:chgData name="Connor MacKenzie" userId="be28667b3153ab61" providerId="LiveId" clId="{579AA06D-4C9F-4372-8AFE-D9742E40E6B3}" dt="2020-12-23T21:41:54.046" v="67" actId="478"/>
          <ac:picMkLst>
            <pc:docMk/>
            <pc:sldMk cId="2837966840" sldId="281"/>
            <ac:picMk id="7" creationId="{4B426A0B-D197-4F67-911E-EC8BCC9A3F5A}"/>
          </ac:picMkLst>
        </pc:picChg>
        <pc:picChg chg="del">
          <ac:chgData name="Connor MacKenzie" userId="be28667b3153ab61" providerId="LiveId" clId="{579AA06D-4C9F-4372-8AFE-D9742E40E6B3}" dt="2020-12-23T21:41:55.704" v="68" actId="478"/>
          <ac:picMkLst>
            <pc:docMk/>
            <pc:sldMk cId="2837966840" sldId="281"/>
            <ac:picMk id="9" creationId="{CDE7DF93-FAFF-44C1-AC86-34DBE1546E75}"/>
          </ac:picMkLst>
        </pc:picChg>
        <pc:picChg chg="mod modCrop">
          <ac:chgData name="Connor MacKenzie" userId="be28667b3153ab61" providerId="LiveId" clId="{579AA06D-4C9F-4372-8AFE-D9742E40E6B3}" dt="2020-12-23T21:50:37.722" v="76" actId="732"/>
          <ac:picMkLst>
            <pc:docMk/>
            <pc:sldMk cId="2837966840" sldId="281"/>
            <ac:picMk id="11" creationId="{3A8F8A45-419C-45D2-A300-206ECA09A826}"/>
          </ac:picMkLst>
        </pc:picChg>
        <pc:picChg chg="mod">
          <ac:chgData name="Connor MacKenzie" userId="be28667b3153ab61" providerId="LiveId" clId="{579AA06D-4C9F-4372-8AFE-D9742E40E6B3}" dt="2020-12-23T21:42:08.348" v="71" actId="1076"/>
          <ac:picMkLst>
            <pc:docMk/>
            <pc:sldMk cId="2837966840" sldId="281"/>
            <ac:picMk id="12" creationId="{BA0BD573-C4D3-4E24-A5B0-6A49D406AE4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68538" y="404813"/>
            <a:ext cx="6048375" cy="1109662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1336675"/>
            <a:ext cx="6048375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73900" y="257175"/>
            <a:ext cx="1889125" cy="58372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403350" y="257175"/>
            <a:ext cx="5518150" cy="58372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03350" y="836613"/>
            <a:ext cx="37036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59388" y="836613"/>
            <a:ext cx="370363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4938" y="257175"/>
            <a:ext cx="73437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836613"/>
            <a:ext cx="75596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55875" y="573088"/>
            <a:ext cx="5472113" cy="792162"/>
          </a:xfrm>
          <a:noFill/>
        </p:spPr>
        <p:txBody>
          <a:bodyPr/>
          <a:lstStyle/>
          <a:p>
            <a:pPr eaLnBrk="1" hangingPunct="1"/>
            <a:r>
              <a:rPr lang="en-US" dirty="0" err="1"/>
              <a:t>Wanna</a:t>
            </a:r>
            <a:r>
              <a:rPr lang="en-US" dirty="0"/>
              <a:t> See a UFO?</a:t>
            </a:r>
            <a:endParaRPr lang="uk-UA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1268413"/>
            <a:ext cx="3240087" cy="38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Connor, Tom, </a:t>
            </a:r>
            <a:r>
              <a:rPr lang="en-US" sz="2000" dirty="0" err="1"/>
              <a:t>Marisabel</a:t>
            </a:r>
            <a:r>
              <a:rPr lang="en-US" sz="2000" dirty="0"/>
              <a:t>, Amy, Brian</a:t>
            </a:r>
            <a:endParaRPr lang="uk-UA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Shapes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925305-A056-494E-9F5F-DA6B11BFB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/>
          <a:stretch/>
        </p:blipFill>
        <p:spPr>
          <a:xfrm>
            <a:off x="67236" y="1196752"/>
            <a:ext cx="9076764" cy="36724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417F7-DC9B-478B-81AE-5B559F2D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3822"/>
            <a:ext cx="9144000" cy="15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Shape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B9CCEA-991B-4BD6-876B-967B99AE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08720"/>
            <a:ext cx="4744323" cy="32553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DD809-1C75-4011-9216-A102BE72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89039"/>
            <a:ext cx="3950933" cy="2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CE8D-27F8-4D53-B1BB-635B0633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State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4E400-D620-4FCF-831D-436905EDD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87024"/>
            <a:ext cx="4752528" cy="4083951"/>
          </a:xfrm>
        </p:spPr>
      </p:pic>
    </p:spTree>
    <p:extLst>
      <p:ext uri="{BB962C8B-B14F-4D97-AF65-F5344CB8AC3E}">
        <p14:creationId xmlns:p14="http://schemas.microsoft.com/office/powerpoint/2010/main" val="47162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426A0B-D197-4F67-911E-EC8BCC9A3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4410"/>
            <a:ext cx="6134415" cy="301005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7DF93-FAFF-44C1-AC86-34DBE1546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33700"/>
            <a:ext cx="5569236" cy="2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BD573-C4D3-4E24-A5B0-6A49D406A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2"/>
          <a:stretch/>
        </p:blipFill>
        <p:spPr>
          <a:xfrm>
            <a:off x="0" y="3440379"/>
            <a:ext cx="9144000" cy="1492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8F8A45-419C-45D2-A300-206ECA09A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08"/>
          <a:stretch/>
        </p:blipFill>
        <p:spPr>
          <a:xfrm>
            <a:off x="107504" y="1268760"/>
            <a:ext cx="6089963" cy="648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FA6A4-7A73-4923-89AD-2AF262B2B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5835950" cy="13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66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7AF58-91C6-4ADB-9840-3FDB7FB7F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85"/>
          <a:stretch/>
        </p:blipFill>
        <p:spPr>
          <a:xfrm>
            <a:off x="0" y="4072806"/>
            <a:ext cx="9067787" cy="150033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D56219-7886-4EC1-8613-D4E95841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1700808"/>
            <a:ext cx="5694587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0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97F-8316-4A23-B584-43BC6B66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Time/Season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B92CE24-4568-401B-A278-B890661A0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1" y="980728"/>
            <a:ext cx="3860998" cy="309260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FA6FB-B7E8-4309-8A51-E02965416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15" y="3429000"/>
            <a:ext cx="3848298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24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20E1-4408-4AC4-8518-91606D04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Sightings by Time/Season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BE62B-65CF-4C27-ACD6-DC6D1E68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8" y="1196752"/>
            <a:ext cx="3664138" cy="2921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70FB7-F88F-4CC3-A5FC-652E7B235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3733992" cy="2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4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88A5-057A-4241-8405-96A0D6B7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A98FF-790C-498A-9BB7-84DFE35BF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17" y="1765225"/>
            <a:ext cx="3822896" cy="29783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86AF-B0B1-4193-B0C6-D99BA3D0D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700808"/>
            <a:ext cx="3797495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73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F51C15-7EDA-4519-968D-DA9C3C0B7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" y="1412776"/>
            <a:ext cx="8680871" cy="4176464"/>
          </a:xfrm>
        </p:spPr>
      </p:pic>
    </p:spTree>
    <p:extLst>
      <p:ext uri="{BB962C8B-B14F-4D97-AF65-F5344CB8AC3E}">
        <p14:creationId xmlns:p14="http://schemas.microsoft.com/office/powerpoint/2010/main" val="147975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188913"/>
            <a:ext cx="6480175" cy="649287"/>
          </a:xfrm>
        </p:spPr>
        <p:txBody>
          <a:bodyPr/>
          <a:lstStyle/>
          <a:p>
            <a:pPr eaLnBrk="1" hangingPunct="1"/>
            <a:r>
              <a:rPr lang="en-US" b="1" dirty="0"/>
              <a:t>Motivation</a:t>
            </a:r>
            <a:endParaRPr lang="uk-UA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1680" y="1484784"/>
            <a:ext cx="6769100" cy="266236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National UFO Reporting Center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Data on reported UFO sightings dating back to 1949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Original CSV downloaded from Kaggle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Date/Time, City, State, Shape, Summary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Analyze data to try and make predictions about likelihood of UFO sightings in different areas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Further analysis into other attributes to help increase the chance of a UFO sighting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63B69-C615-44EF-B1B7-30D23F54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81128"/>
            <a:ext cx="8350679" cy="10732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739F38-AA2E-420D-AF97-8D4CB84A4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8093742" cy="4032448"/>
          </a:xfrm>
        </p:spPr>
      </p:pic>
    </p:spTree>
    <p:extLst>
      <p:ext uri="{BB962C8B-B14F-4D97-AF65-F5344CB8AC3E}">
        <p14:creationId xmlns:p14="http://schemas.microsoft.com/office/powerpoint/2010/main" val="3591434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75F417-E005-410D-B300-544206D3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25" y="980728"/>
            <a:ext cx="5041677" cy="504167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9BC757-CB53-4122-96A0-CDCA5F97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9192"/>
            <a:ext cx="3581584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42A3-7AAB-4DBF-BE97-97392B01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38DD2-EC19-43EB-BF0C-4DD75A6E6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2825"/>
            <a:ext cx="5040795" cy="5112806"/>
          </a:xfrm>
        </p:spPr>
      </p:pic>
    </p:spTree>
    <p:extLst>
      <p:ext uri="{BB962C8B-B14F-4D97-AF65-F5344CB8AC3E}">
        <p14:creationId xmlns:p14="http://schemas.microsoft.com/office/powerpoint/2010/main" val="3856818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24744"/>
            <a:ext cx="5113784" cy="51137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30323"/>
            <a:ext cx="236232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928" y="1272848"/>
            <a:ext cx="5113784" cy="48175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624" y="2038437"/>
            <a:ext cx="2362321" cy="27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0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Data Limitations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from Kaggle contained data from 1949 – 2013. Very broad, so to get really picky with population would take more work.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Found a </a:t>
            </a:r>
            <a:r>
              <a:rPr lang="en-US" sz="1200" dirty="0" err="1">
                <a:solidFill>
                  <a:schemeClr val="bg2"/>
                </a:solidFill>
              </a:rPr>
              <a:t>github</a:t>
            </a:r>
            <a:r>
              <a:rPr lang="en-US" sz="1200" dirty="0">
                <a:solidFill>
                  <a:schemeClr val="bg2"/>
                </a:solidFill>
              </a:rPr>
              <a:t> project that contained web scraper that can download more data from the NUFORC website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Ran it for 8 hours uninterrupted and scraped data from 2020 back to 2006ish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text summaries only contained a very short snippet from the beginning of the entire comment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Was able to do some analysis on the data from the web scraper</a:t>
            </a:r>
          </a:p>
          <a:p>
            <a:pPr eaLnBrk="1" hangingPunct="1"/>
            <a:endParaRPr lang="en-US" sz="20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Census population data needs pulled by </a:t>
            </a:r>
            <a:r>
              <a:rPr lang="en-US" sz="1600" dirty="0" err="1">
                <a:solidFill>
                  <a:schemeClr val="bg2"/>
                </a:solidFill>
              </a:rPr>
              <a:t>zipcode</a:t>
            </a:r>
            <a:r>
              <a:rPr lang="en-US" sz="1600" dirty="0">
                <a:solidFill>
                  <a:schemeClr val="bg2"/>
                </a:solidFill>
              </a:rPr>
              <a:t> using the census wrapper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Would need to find an easy way to convert city, state to a </a:t>
            </a:r>
            <a:r>
              <a:rPr lang="en-US" sz="1200" dirty="0" err="1">
                <a:solidFill>
                  <a:schemeClr val="bg2"/>
                </a:solidFill>
              </a:rPr>
              <a:t>zipcode</a:t>
            </a:r>
            <a:endParaRPr lang="en-US" sz="1200" dirty="0">
              <a:solidFill>
                <a:schemeClr val="bg2"/>
              </a:solidFill>
            </a:endParaRP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Only found APIs that were limited in availability/very pricey</a:t>
            </a:r>
          </a:p>
          <a:p>
            <a:pPr marL="57150" indent="0" eaLnBrk="1" hangingPunct="1">
              <a:buNone/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30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Ideal UFO Sighting Setup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835025"/>
            <a:ext cx="7056438" cy="2377951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Go to Washington state – Highest sightings per person!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Look to the sky on clear summer nights!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Look for round shapes with lights!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Other sightings in Washington state were described at an 8</a:t>
            </a:r>
            <a:r>
              <a:rPr lang="en-US" sz="1600" baseline="30000" dirty="0">
                <a:solidFill>
                  <a:schemeClr val="bg2"/>
                </a:solidFill>
              </a:rPr>
              <a:t>th</a:t>
            </a:r>
            <a:r>
              <a:rPr lang="en-US" sz="1600" dirty="0">
                <a:solidFill>
                  <a:schemeClr val="bg2"/>
                </a:solidFill>
              </a:rPr>
              <a:t>-9</a:t>
            </a:r>
            <a:r>
              <a:rPr lang="en-US" sz="1600" baseline="30000" dirty="0">
                <a:solidFill>
                  <a:schemeClr val="bg2"/>
                </a:solidFill>
              </a:rPr>
              <a:t>th</a:t>
            </a:r>
            <a:r>
              <a:rPr lang="en-US" sz="1600" dirty="0">
                <a:solidFill>
                  <a:schemeClr val="bg2"/>
                </a:solidFill>
              </a:rPr>
              <a:t> grade reading level!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75F83F-93FD-4228-8FA7-FDC7D8832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218552"/>
            <a:ext cx="7056438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kern="0" dirty="0">
                <a:solidFill>
                  <a:schemeClr val="bg2"/>
                </a:solidFill>
              </a:rPr>
              <a:t>Ohio UFO Sighting Setup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D26C5EA-2965-44A8-912B-D25DC7D3A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861048"/>
            <a:ext cx="7056438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In Ohio, there are about .000194 UFO sightings per person!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Look to the sky on clear summer nights!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Look for round shapes with lights! You might even see something triangular!</a:t>
            </a:r>
          </a:p>
          <a:p>
            <a:pPr eaLnBrk="1" hangingPunct="1"/>
            <a:endParaRPr lang="en-US" sz="1600" kern="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kern="0" dirty="0">
                <a:solidFill>
                  <a:schemeClr val="bg2"/>
                </a:solidFill>
              </a:rPr>
              <a:t>Other sightings in Ohio state were described at an 8</a:t>
            </a:r>
            <a:r>
              <a:rPr lang="en-US" sz="1600" kern="0" baseline="30000" dirty="0">
                <a:solidFill>
                  <a:schemeClr val="bg2"/>
                </a:solidFill>
              </a:rPr>
              <a:t>th</a:t>
            </a:r>
            <a:r>
              <a:rPr lang="en-US" sz="1600" kern="0" dirty="0">
                <a:solidFill>
                  <a:schemeClr val="bg2"/>
                </a:solidFill>
              </a:rPr>
              <a:t>-9</a:t>
            </a:r>
            <a:r>
              <a:rPr lang="en-US" sz="1600" kern="0" baseline="30000" dirty="0">
                <a:solidFill>
                  <a:schemeClr val="bg2"/>
                </a:solidFill>
              </a:rPr>
              <a:t>th</a:t>
            </a:r>
            <a:r>
              <a:rPr lang="en-US" sz="1600" kern="0" dirty="0">
                <a:solidFill>
                  <a:schemeClr val="bg2"/>
                </a:solidFill>
              </a:rPr>
              <a:t> grade reading level!</a:t>
            </a:r>
          </a:p>
        </p:txBody>
      </p:sp>
    </p:spTree>
    <p:extLst>
      <p:ext uri="{BB962C8B-B14F-4D97-AF65-F5344CB8AC3E}">
        <p14:creationId xmlns:p14="http://schemas.microsoft.com/office/powerpoint/2010/main" val="362552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Summary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Is it better to be somewhere with a lot of people, or somewhere more sparsely populated?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What is the best shape/UFO to </a:t>
            </a:r>
            <a:r>
              <a:rPr lang="en-US" sz="1600">
                <a:solidFill>
                  <a:schemeClr val="bg2"/>
                </a:solidFill>
              </a:rPr>
              <a:t>try and </a:t>
            </a:r>
            <a:r>
              <a:rPr lang="en-US" sz="1600" dirty="0">
                <a:solidFill>
                  <a:schemeClr val="bg2"/>
                </a:solidFill>
              </a:rPr>
              <a:t>look for?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When are the best times of day to go outside?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Are there any other details we can pull out from the summary to try and get a more immersive experience?</a:t>
            </a:r>
          </a:p>
        </p:txBody>
      </p:sp>
    </p:spTree>
    <p:extLst>
      <p:ext uri="{BB962C8B-B14F-4D97-AF65-F5344CB8AC3E}">
        <p14:creationId xmlns:p14="http://schemas.microsoft.com/office/powerpoint/2010/main" val="162887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Questions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City/State from the 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Population from the Census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Potentially needs cleaned up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Split into time periods (day vs. night, dawn vs. dusk, etc.)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Word cloud, Flesch-Kincaid score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Population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2FC48-1643-4747-AD27-DC4FD8EEE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5175"/>
            <a:ext cx="3316595" cy="1950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024D-6D5D-46A5-9F9A-CED2DCE66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3" y="1573393"/>
            <a:ext cx="6006446" cy="50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Population Insight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C6CA55-6E8F-4E3D-80FD-8924675E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4" y="1700808"/>
            <a:ext cx="7379731" cy="4394671"/>
          </a:xfrm>
        </p:spPr>
      </p:pic>
    </p:spTree>
    <p:extLst>
      <p:ext uri="{BB962C8B-B14F-4D97-AF65-F5344CB8AC3E}">
        <p14:creationId xmlns:p14="http://schemas.microsoft.com/office/powerpoint/2010/main" val="146952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of UFO Sightings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13F679-4521-4B0D-B2FD-6DC07613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559675" cy="4299265"/>
          </a:xfrm>
        </p:spPr>
      </p:pic>
    </p:spTree>
    <p:extLst>
      <p:ext uri="{BB962C8B-B14F-4D97-AF65-F5344CB8AC3E}">
        <p14:creationId xmlns:p14="http://schemas.microsoft.com/office/powerpoint/2010/main" val="37255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1BD2-1544-4610-9EC4-5FEE7F2C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Age in Top 5 States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BB327B-E61B-4360-8AB5-D28A277D8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r="14272"/>
          <a:stretch/>
        </p:blipFill>
        <p:spPr>
          <a:xfrm>
            <a:off x="1404938" y="1988840"/>
            <a:ext cx="5904657" cy="4015063"/>
          </a:xfrm>
        </p:spPr>
      </p:pic>
    </p:spTree>
    <p:extLst>
      <p:ext uri="{BB962C8B-B14F-4D97-AF65-F5344CB8AC3E}">
        <p14:creationId xmlns:p14="http://schemas.microsoft.com/office/powerpoint/2010/main" val="342391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143F-916D-4CF4-8F8C-93339C55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0784D-B0D0-423A-B3A2-892475273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2564904"/>
            <a:ext cx="3389431" cy="42047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4AFA7-6C7D-4236-8E69-36EE0DC5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858014"/>
            <a:ext cx="4797745" cy="17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9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00246C"/>
      </a:lt2>
      <a:accent1>
        <a:srgbClr val="1C79DA"/>
      </a:accent1>
      <a:accent2>
        <a:srgbClr val="5DB9FF"/>
      </a:accent2>
      <a:accent3>
        <a:srgbClr val="FFFFFF"/>
      </a:accent3>
      <a:accent4>
        <a:srgbClr val="404040"/>
      </a:accent4>
      <a:accent5>
        <a:srgbClr val="ABBEEA"/>
      </a:accent5>
      <a:accent6>
        <a:srgbClr val="53A7E7"/>
      </a:accent6>
      <a:hlink>
        <a:srgbClr val="0766BD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2057D6"/>
        </a:lt2>
        <a:accent1>
          <a:srgbClr val="3D99F0"/>
        </a:accent1>
        <a:accent2>
          <a:srgbClr val="1280E4"/>
        </a:accent2>
        <a:accent3>
          <a:srgbClr val="FFFFFF"/>
        </a:accent3>
        <a:accent4>
          <a:srgbClr val="404040"/>
        </a:accent4>
        <a:accent5>
          <a:srgbClr val="AFCAF6"/>
        </a:accent5>
        <a:accent6>
          <a:srgbClr val="0F73CF"/>
        </a:accent6>
        <a:hlink>
          <a:srgbClr val="58AEF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519E"/>
        </a:lt2>
        <a:accent1>
          <a:srgbClr val="037AB9"/>
        </a:accent1>
        <a:accent2>
          <a:srgbClr val="019ACD"/>
        </a:accent2>
        <a:accent3>
          <a:srgbClr val="FFFFFF"/>
        </a:accent3>
        <a:accent4>
          <a:srgbClr val="404040"/>
        </a:accent4>
        <a:accent5>
          <a:srgbClr val="AABED9"/>
        </a:accent5>
        <a:accent6>
          <a:srgbClr val="018BBA"/>
        </a:accent6>
        <a:hlink>
          <a:srgbClr val="B0A6C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A3384"/>
        </a:lt2>
        <a:accent1>
          <a:srgbClr val="3075D1"/>
        </a:accent1>
        <a:accent2>
          <a:srgbClr val="63B1FF"/>
        </a:accent2>
        <a:accent3>
          <a:srgbClr val="FFFFFF"/>
        </a:accent3>
        <a:accent4>
          <a:srgbClr val="404040"/>
        </a:accent4>
        <a:accent5>
          <a:srgbClr val="ADBDE5"/>
        </a:accent5>
        <a:accent6>
          <a:srgbClr val="59A0E7"/>
        </a:accent6>
        <a:hlink>
          <a:srgbClr val="4390E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2B7A"/>
        </a:lt2>
        <a:accent1>
          <a:srgbClr val="50AAFF"/>
        </a:accent1>
        <a:accent2>
          <a:srgbClr val="5182BA"/>
        </a:accent2>
        <a:accent3>
          <a:srgbClr val="FFFFFF"/>
        </a:accent3>
        <a:accent4>
          <a:srgbClr val="404040"/>
        </a:accent4>
        <a:accent5>
          <a:srgbClr val="B3D2FF"/>
        </a:accent5>
        <a:accent6>
          <a:srgbClr val="4975A8"/>
        </a:accent6>
        <a:hlink>
          <a:srgbClr val="87C5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246D"/>
        </a:lt2>
        <a:accent1>
          <a:srgbClr val="225FB3"/>
        </a:accent1>
        <a:accent2>
          <a:srgbClr val="4EA8FF"/>
        </a:accent2>
        <a:accent3>
          <a:srgbClr val="FFFFFF"/>
        </a:accent3>
        <a:accent4>
          <a:srgbClr val="404040"/>
        </a:accent4>
        <a:accent5>
          <a:srgbClr val="ABB6D6"/>
        </a:accent5>
        <a:accent6>
          <a:srgbClr val="4698E7"/>
        </a:accent6>
        <a:hlink>
          <a:srgbClr val="61B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00236E"/>
        </a:lt2>
        <a:accent1>
          <a:srgbClr val="7399BE"/>
        </a:accent1>
        <a:accent2>
          <a:srgbClr val="4FA7FF"/>
        </a:accent2>
        <a:accent3>
          <a:srgbClr val="FFFFFF"/>
        </a:accent3>
        <a:accent4>
          <a:srgbClr val="404040"/>
        </a:accent4>
        <a:accent5>
          <a:srgbClr val="BCCADB"/>
        </a:accent5>
        <a:accent6>
          <a:srgbClr val="4797E7"/>
        </a:accent6>
        <a:hlink>
          <a:srgbClr val="D5E5F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00246C"/>
        </a:lt2>
        <a:accent1>
          <a:srgbClr val="1C79DA"/>
        </a:accent1>
        <a:accent2>
          <a:srgbClr val="5DB9FF"/>
        </a:accent2>
        <a:accent3>
          <a:srgbClr val="FFFFFF"/>
        </a:accent3>
        <a:accent4>
          <a:srgbClr val="404040"/>
        </a:accent4>
        <a:accent5>
          <a:srgbClr val="ABBEEA"/>
        </a:accent5>
        <a:accent6>
          <a:srgbClr val="53A7E7"/>
        </a:accent6>
        <a:hlink>
          <a:srgbClr val="0766B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002B7B"/>
        </a:lt2>
        <a:accent1>
          <a:srgbClr val="ED8400"/>
        </a:accent1>
        <a:accent2>
          <a:srgbClr val="50AAFF"/>
        </a:accent2>
        <a:accent3>
          <a:srgbClr val="FFFFFF"/>
        </a:accent3>
        <a:accent4>
          <a:srgbClr val="404040"/>
        </a:accent4>
        <a:accent5>
          <a:srgbClr val="F4C2AA"/>
        </a:accent5>
        <a:accent6>
          <a:srgbClr val="489AE7"/>
        </a:accent6>
        <a:hlink>
          <a:srgbClr val="F8BB5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002363"/>
        </a:lt2>
        <a:accent1>
          <a:srgbClr val="196DC8"/>
        </a:accent1>
        <a:accent2>
          <a:srgbClr val="B9788B"/>
        </a:accent2>
        <a:accent3>
          <a:srgbClr val="FFFFFF"/>
        </a:accent3>
        <a:accent4>
          <a:srgbClr val="404040"/>
        </a:accent4>
        <a:accent5>
          <a:srgbClr val="ABBAE0"/>
        </a:accent5>
        <a:accent6>
          <a:srgbClr val="A76C7D"/>
        </a:accent6>
        <a:hlink>
          <a:srgbClr val="D2AD3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4CA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B2D0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2D9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ADC9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otx" id="{5D3BC77A-0015-49E6-AECD-83A546E588D4}" vid="{B365FD0C-5D33-4128-A98C-C1D853670AEB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Words>563</Words>
  <Application>Microsoft Office PowerPoint</Application>
  <PresentationFormat>On-screen Show (4:3)</PresentationFormat>
  <Paragraphs>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template</vt:lpstr>
      <vt:lpstr>Wanna See a UFO?</vt:lpstr>
      <vt:lpstr>Motivation</vt:lpstr>
      <vt:lpstr>Summary</vt:lpstr>
      <vt:lpstr>Questions</vt:lpstr>
      <vt:lpstr>Getting Population Data</vt:lpstr>
      <vt:lpstr>Interesting Population Insight</vt:lpstr>
      <vt:lpstr>Heat Map of UFO Sightings</vt:lpstr>
      <vt:lpstr>Median Age in Top 5 States</vt:lpstr>
      <vt:lpstr>Shape Overview</vt:lpstr>
      <vt:lpstr>Combining Shapes</vt:lpstr>
      <vt:lpstr>Sightings by Shape</vt:lpstr>
      <vt:lpstr>Washington State Sightings</vt:lpstr>
      <vt:lpstr>Cleaning up Date/Time</vt:lpstr>
      <vt:lpstr>Cleaning up Date/Time</vt:lpstr>
      <vt:lpstr>Cleaning up Date/Time</vt:lpstr>
      <vt:lpstr>Sightings by Time/Season</vt:lpstr>
      <vt:lpstr>Ohio Sightings by Time/Season</vt:lpstr>
      <vt:lpstr>Washington Sightings</vt:lpstr>
      <vt:lpstr>Text Readability</vt:lpstr>
      <vt:lpstr>Text Readability</vt:lpstr>
      <vt:lpstr>Text Readability</vt:lpstr>
      <vt:lpstr>Word Cloud!</vt:lpstr>
      <vt:lpstr>Ohio Text Readability</vt:lpstr>
      <vt:lpstr>Washington Text Readability</vt:lpstr>
      <vt:lpstr>Data Limitations</vt:lpstr>
      <vt:lpstr>Ideal UFO Sighting Setup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Connor MacKenzie</cp:lastModifiedBy>
  <cp:revision>94</cp:revision>
  <dcterms:created xsi:type="dcterms:W3CDTF">2005-12-15T13:44:20Z</dcterms:created>
  <dcterms:modified xsi:type="dcterms:W3CDTF">2020-12-23T21:56:17Z</dcterms:modified>
</cp:coreProperties>
</file>